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6" r:id="rId6"/>
    <p:sldId id="260" r:id="rId7"/>
    <p:sldId id="265" r:id="rId8"/>
    <p:sldId id="261" r:id="rId9"/>
    <p:sldId id="262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hmgdfIorzqD0k6D+R84WKhrAw6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7606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2975" y="68623"/>
            <a:ext cx="12368459" cy="687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462116" y="1905000"/>
            <a:ext cx="11238271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BẢO VỆ ĐỒ ÁN SEM </a:t>
            </a:r>
            <a:r>
              <a:rPr lang="en-US" sz="32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62115" y="2616201"/>
            <a:ext cx="11238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</a:pPr>
            <a:r>
              <a:rPr lang="en-US" sz="2800" b="1" dirty="0" smtClean="0">
                <a:solidFill>
                  <a:schemeClr val="lt1"/>
                </a:solidFill>
              </a:rPr>
              <a:t>AORUS – Trang web bán linh kiện điện tử và máy tính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2819400" y="3361431"/>
            <a:ext cx="6400800" cy="26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Lớp:   </a:t>
            </a:r>
            <a:r>
              <a:rPr lang="en-US" sz="2000" b="1" dirty="0">
                <a:solidFill>
                  <a:schemeClr val="lt1"/>
                </a:solidFill>
              </a:rPr>
              <a:t>C2110I1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Nhóm: </a:t>
            </a:r>
            <a:r>
              <a:rPr lang="en-US" sz="2000" b="1" dirty="0" smtClean="0">
                <a:solidFill>
                  <a:schemeClr val="lt1"/>
                </a:solidFill>
              </a:rPr>
              <a:t>07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lang="en-US" sz="2000" b="1" i="0" u="none" strike="noStrike" cap="none" dirty="0" smtClea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dirty="0">
                <a:solidFill>
                  <a:schemeClr val="lt1"/>
                </a:solidFill>
              </a:rPr>
              <a:t>	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Nguyễn Cự Quang Vinh</a:t>
            </a:r>
            <a:endParaRPr lang="en-US" sz="2000" b="1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000" b="1" dirty="0">
                <a:solidFill>
                  <a:schemeClr val="lt1"/>
                </a:solidFill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</a:rPr>
              <a:t>Nguyễn Khắc Trường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3. </a:t>
            </a:r>
            <a:r>
              <a:rPr lang="en-US" sz="2000" b="1" dirty="0" smtClean="0">
                <a:solidFill>
                  <a:schemeClr val="lt1"/>
                </a:solidFill>
              </a:rPr>
              <a:t>Hà Mạnh Cường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Giáo viên hướng dẫn: Thầy </a:t>
            </a:r>
            <a:r>
              <a:rPr lang="en-US" sz="2000" b="1" dirty="0">
                <a:solidFill>
                  <a:schemeClr val="lt1"/>
                </a:solidFill>
              </a:rPr>
              <a:t>Nguyễn Văn Luận</a:t>
            </a: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NỘI DUNG TRÌNH BÀY</a:t>
            </a:r>
            <a:endParaRPr sz="3000" dirty="0"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1"/>
          </p:nvPr>
        </p:nvSpPr>
        <p:spPr>
          <a:xfrm>
            <a:off x="38100" y="755575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28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Tổng quan về đề tài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Các công nghệ sử dụng trong đề tài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Các màn hình</a:t>
            </a:r>
            <a:endParaRPr dirty="0"/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Phân công công việc trong nhóm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Hạn chế của đề tài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812800" lvl="0" indent="-457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Demo ứng dụng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TỔNG QUAN ĐỀ TÀI</a:t>
            </a:r>
            <a:endParaRPr sz="3000"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✔"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smtClean="0">
                <a:latin typeface="Arial"/>
                <a:ea typeface="Arial"/>
                <a:cs typeface="Arial"/>
                <a:sym typeface="Arial"/>
              </a:rPr>
              <a:t>AORUS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là một website thương mại điện </a:t>
            </a:r>
            <a:r>
              <a:rPr lang="en-US" sz="2600" dirty="0" smtClean="0">
                <a:latin typeface="Arial"/>
                <a:ea typeface="Arial"/>
                <a:cs typeface="Arial"/>
                <a:sym typeface="Arial"/>
              </a:rPr>
              <a:t>tử về các sản phẩm linh kiện điện tử và máy tính. Website đem tới cho người dùng: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  <a:p>
            <a:pPr marL="685800" lvl="1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smtClean="0">
                <a:latin typeface="Arial"/>
                <a:ea typeface="Arial"/>
                <a:cs typeface="Arial"/>
                <a:sym typeface="Arial"/>
              </a:rPr>
              <a:t>Những sản phẩm công nghệ vô cùng hiện đại và tân tiến.</a:t>
            </a:r>
            <a:endParaRPr dirty="0"/>
          </a:p>
          <a:p>
            <a:pPr marL="685800" lvl="1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 sz="2200" dirty="0" smtClean="0">
                <a:latin typeface="Arial"/>
                <a:ea typeface="Arial"/>
                <a:cs typeface="Arial"/>
                <a:sym typeface="Arial"/>
              </a:rPr>
              <a:t> Thông số kỹ thuật chính xác về những sản phẩm điện tử.</a:t>
            </a:r>
          </a:p>
          <a:p>
            <a:pPr marL="685800" lvl="1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smtClean="0">
                <a:latin typeface="Arial"/>
                <a:ea typeface="Arial"/>
                <a:cs typeface="Arial"/>
                <a:sym typeface="Arial"/>
              </a:rPr>
              <a:t>So sánh các thông số của từng mặt hàng với nhau.</a:t>
            </a:r>
          </a:p>
          <a:p>
            <a:pPr marL="685800" lvl="1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smtClean="0">
                <a:latin typeface="Arial"/>
                <a:ea typeface="Arial"/>
                <a:cs typeface="Arial"/>
                <a:sym typeface="Arial"/>
              </a:rPr>
              <a:t>Tự tạo cho riêng mình bộ PC siêu hiện đại.</a:t>
            </a:r>
          </a:p>
          <a:p>
            <a:pPr marL="685800" lvl="1" indent="-1397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200"/>
              <a:buFont typeface="Noto Sans Symbols"/>
              <a:buChar char="✔"/>
            </a:pP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smtClean="0">
                <a:latin typeface="Arial"/>
                <a:ea typeface="Arial"/>
                <a:cs typeface="Arial"/>
                <a:sym typeface="Arial"/>
              </a:rPr>
              <a:t>Là 1 website thương mạng điện tử uy tín, đáng tin cậy trên toàn thế giới.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CÁC CÔNG NGHỆ SỬ DỤNG TRONG ĐỀ TÀI</a:t>
            </a:r>
            <a:endParaRPr sz="3000"/>
          </a:p>
        </p:txBody>
      </p:sp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✔"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HTML, CSS, JS, BOOTSTRAP </a:t>
            </a:r>
            <a:r>
              <a:rPr lang="en-US" sz="2600" dirty="0" smtClean="0">
                <a:latin typeface="Arial"/>
                <a:ea typeface="Arial"/>
                <a:cs typeface="Arial"/>
                <a:sym typeface="Arial"/>
              </a:rPr>
              <a:t>5, Angular</a:t>
            </a:r>
          </a:p>
          <a:p>
            <a:pPr marL="22860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✔"/>
            </a:pPr>
            <a:r>
              <a:rPr lang="en-US" sz="2600" dirty="0">
                <a:latin typeface="Arial"/>
                <a:cs typeface="Arial"/>
                <a:sym typeface="Arial"/>
              </a:rPr>
              <a:t> </a:t>
            </a:r>
            <a:r>
              <a:rPr lang="en-US" sz="2600" dirty="0" smtClean="0">
                <a:latin typeface="Arial"/>
                <a:cs typeface="Arial"/>
                <a:sym typeface="Arial"/>
              </a:rPr>
              <a:t>Figma</a:t>
            </a:r>
          </a:p>
          <a:p>
            <a:pPr marL="22860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✔"/>
            </a:pPr>
            <a:r>
              <a:rPr lang="en-US" sz="2600" dirty="0">
                <a:latin typeface="Arial"/>
                <a:cs typeface="Arial"/>
                <a:sym typeface="Arial"/>
              </a:rPr>
              <a:t> </a:t>
            </a:r>
            <a:r>
              <a:rPr lang="en-US" sz="2600" dirty="0" smtClean="0">
                <a:latin typeface="Arial"/>
                <a:cs typeface="Arial"/>
                <a:sym typeface="Arial"/>
              </a:rPr>
              <a:t>JSON Server</a:t>
            </a:r>
            <a:endParaRPr dirty="0"/>
          </a:p>
          <a:p>
            <a:pPr marL="228600" lvl="0" indent="-165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Noto Sans Symbols"/>
              <a:buChar char="✔"/>
            </a:pPr>
            <a:r>
              <a:rPr lang="en-US" sz="2600" dirty="0" smtClean="0">
                <a:latin typeface="Arial"/>
                <a:ea typeface="Arial"/>
                <a:cs typeface="Arial"/>
                <a:sym typeface="Arial"/>
              </a:rPr>
              <a:t>FRONTEND </a:t>
            </a: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THEME (Tham khảo trên mạng)</a:t>
            </a:r>
            <a:endParaRPr sz="26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599" cy="807893"/>
          </a:xfrm>
        </p:spPr>
        <p:txBody>
          <a:bodyPr/>
          <a:lstStyle/>
          <a:p>
            <a:r>
              <a:rPr lang="en-US" sz="3000" b="1" dirty="0" smtClean="0">
                <a:solidFill>
                  <a:srgbClr val="832C8B"/>
                </a:solidFill>
              </a:rPr>
              <a:t>CÁC MÀN HÌNH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45" y="1825625"/>
            <a:ext cx="6096000" cy="4351338"/>
          </a:xfrm>
        </p:spPr>
        <p:txBody>
          <a:bodyPr/>
          <a:lstStyle/>
          <a:p>
            <a:pPr marL="50800" indent="0">
              <a:buNone/>
            </a:pPr>
            <a:r>
              <a:rPr lang="en-US" dirty="0" smtClean="0"/>
              <a:t>Website của chúng tôi đảm bảo phù hợp với hầu hết các màn hình có chiều rộng phổ thông như:</a:t>
            </a:r>
          </a:p>
          <a:p>
            <a:pPr lvl="1"/>
            <a:r>
              <a:rPr lang="en-US" dirty="0" smtClean="0"/>
              <a:t>1440px ( Deskop, Laptop )</a:t>
            </a:r>
          </a:p>
          <a:p>
            <a:pPr lvl="1"/>
            <a:r>
              <a:rPr lang="en-US" dirty="0" smtClean="0"/>
              <a:t>1024px ( Deskop, Laptop, Mac, Tablet )</a:t>
            </a:r>
          </a:p>
          <a:p>
            <a:pPr lvl="1"/>
            <a:r>
              <a:rPr lang="en-US" dirty="0" smtClean="0"/>
              <a:t>768px ( Tablet )</a:t>
            </a:r>
          </a:p>
          <a:p>
            <a:pPr lvl="1"/>
            <a:r>
              <a:rPr lang="en-US" dirty="0" smtClean="0"/>
              <a:t>425px, 375px, 320px ( Mobile )</a:t>
            </a:r>
            <a:endParaRPr lang="en-US" dirty="0"/>
          </a:p>
        </p:txBody>
      </p:sp>
      <p:pic>
        <p:nvPicPr>
          <p:cNvPr id="4" name="Google Shape;95;p17" descr="Máy tính xách tay Chromebook đang mở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84205" y="1890712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74" y="2123344"/>
            <a:ext cx="4280837" cy="2374766"/>
          </a:xfrm>
          <a:prstGeom prst="rect">
            <a:avLst/>
          </a:prstGeom>
        </p:spPr>
      </p:pic>
      <p:pic>
        <p:nvPicPr>
          <p:cNvPr id="7" name="Google Shape;97;p17" descr="Điện thoại thông minh màu đen theo hướng dọc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8368" y="2996214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260" y="3232727"/>
            <a:ext cx="1520704" cy="27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0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PHÂN CÔNG CÔNG VIỆC</a:t>
            </a:r>
            <a:endParaRPr sz="3000" dirty="0"/>
          </a:p>
        </p:txBody>
      </p:sp>
      <p:sp>
        <p:nvSpPr>
          <p:cNvPr id="111" name="Google Shape;111;p9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indent="-457200">
              <a:lnSpc>
                <a:spcPct val="150000"/>
              </a:lnSpc>
              <a:spcBef>
                <a:spcPts val="0"/>
              </a:spcBef>
              <a:buSzPts val="2400"/>
              <a:buFontTx/>
              <a:buChar char="-"/>
            </a:pPr>
            <a:r>
              <a:rPr lang="en-US" dirty="0" smtClean="0"/>
              <a:t>Nguyễn </a:t>
            </a:r>
            <a:r>
              <a:rPr lang="en-US" dirty="0"/>
              <a:t>Cự Quang Vinh ( LEADER </a:t>
            </a:r>
            <a:r>
              <a:rPr lang="en-US" dirty="0" smtClean="0"/>
              <a:t>)</a:t>
            </a:r>
            <a:endParaRPr lang="en-US" dirty="0"/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Chỉ đạo, phân chia công việc cho các thành viên</a:t>
            </a:r>
            <a:r>
              <a:rPr lang="en-US" dirty="0" smtClean="0"/>
              <a:t>.</a:t>
            </a:r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/>
              <a:t>Thiết </a:t>
            </a:r>
            <a:r>
              <a:rPr lang="en-US" dirty="0"/>
              <a:t>kế các trang: Shop, Home, </a:t>
            </a:r>
            <a:r>
              <a:rPr lang="en-US" dirty="0" smtClean="0"/>
              <a:t>Header</a:t>
            </a:r>
            <a:r>
              <a:rPr lang="en-US" dirty="0"/>
              <a:t>, Compare, PC Building, Cart, User </a:t>
            </a:r>
            <a:r>
              <a:rPr lang="en-US" dirty="0" smtClean="0"/>
              <a:t>Infomation.</a:t>
            </a:r>
            <a:endParaRPr lang="en-US" dirty="0"/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Giao Diện: Shop, Home, </a:t>
            </a:r>
            <a:r>
              <a:rPr lang="en-US" dirty="0" smtClean="0"/>
              <a:t>Header</a:t>
            </a:r>
            <a:r>
              <a:rPr lang="en-US" dirty="0"/>
              <a:t>, Compare, PC Building, </a:t>
            </a:r>
            <a:r>
              <a:rPr lang="en-US" dirty="0" smtClean="0"/>
              <a:t>Cart.</a:t>
            </a:r>
            <a:endParaRPr lang="en-US" dirty="0"/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Viết Logic: Shop, Filter, Compare, Header, PC </a:t>
            </a:r>
            <a:r>
              <a:rPr lang="en-US" dirty="0" smtClean="0"/>
              <a:t>Building.</a:t>
            </a:r>
            <a:endParaRPr lang="en-US" dirty="0"/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 smtClean="0"/>
              <a:t>Sửa </a:t>
            </a:r>
            <a:r>
              <a:rPr lang="en-US" dirty="0"/>
              <a:t>lỗi, hỗ trợ phần logic cho các thành viên khác.</a:t>
            </a:r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Tổng </a:t>
            </a:r>
            <a:r>
              <a:rPr lang="en-US" dirty="0" smtClean="0"/>
              <a:t>hợp , </a:t>
            </a:r>
            <a:r>
              <a:rPr lang="en-US" dirty="0"/>
              <a:t>ghép tất cả các </a:t>
            </a:r>
            <a:r>
              <a:rPr lang="en-US" dirty="0" smtClean="0"/>
              <a:t>phần của trang web </a:t>
            </a:r>
            <a:r>
              <a:rPr lang="en-US" dirty="0"/>
              <a:t>với </a:t>
            </a:r>
            <a:r>
              <a:rPr lang="en-US" dirty="0" smtClean="0"/>
              <a:t>nhau.</a:t>
            </a:r>
            <a:endParaRPr lang="en-US" dirty="0"/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 dirty="0">
                <a:solidFill>
                  <a:srgbClr val="832C8B"/>
                </a:solidFill>
              </a:rPr>
              <a:t>PHÂN CÔNG CÔNG VIỆC</a:t>
            </a:r>
            <a:endParaRPr sz="3000" dirty="0"/>
          </a:p>
        </p:txBody>
      </p:sp>
      <p:sp>
        <p:nvSpPr>
          <p:cNvPr id="111" name="Google Shape;111;p9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2115800" cy="2763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0">
              <a:lnSpc>
                <a:spcPct val="150000"/>
              </a:lnSpc>
              <a:spcBef>
                <a:spcPts val="0"/>
              </a:spcBef>
              <a:buSzPts val="2400"/>
              <a:buNone/>
            </a:pPr>
            <a:r>
              <a:rPr lang="en-US" dirty="0"/>
              <a:t>- </a:t>
            </a:r>
            <a:r>
              <a:rPr lang="en-US" dirty="0" smtClean="0"/>
              <a:t>Nguyễn Khắc Trường</a:t>
            </a:r>
            <a:endParaRPr lang="en-US" dirty="0"/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Thiết kế các trang: Login, Register, Detail, History, User </a:t>
            </a:r>
            <a:r>
              <a:rPr lang="en-US" dirty="0" smtClean="0"/>
              <a:t>Setting</a:t>
            </a:r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Giao Diện: Login, Register, Detail, History, User </a:t>
            </a:r>
            <a:r>
              <a:rPr lang="en-US" dirty="0" smtClean="0"/>
              <a:t>Setting</a:t>
            </a:r>
          </a:p>
          <a:p>
            <a:pPr marL="977900" lvl="1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/>
              <a:t>Viết Logic: </a:t>
            </a:r>
            <a:r>
              <a:rPr lang="en-US" dirty="0" smtClean="0"/>
              <a:t>Login</a:t>
            </a:r>
            <a:r>
              <a:rPr lang="en-US" dirty="0"/>
              <a:t>, Register, Detail, History, </a:t>
            </a:r>
            <a:r>
              <a:rPr lang="en-US" dirty="0" smtClean="0"/>
              <a:t>Cart</a:t>
            </a:r>
            <a:endParaRPr lang="en-US" sz="2000" dirty="0">
              <a:latin typeface="Arial"/>
              <a:cs typeface="Arial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3199" y="3586301"/>
            <a:ext cx="1186872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>
              <a:lnSpc>
                <a:spcPct val="150000"/>
              </a:lnSpc>
              <a:buSzPts val="2400"/>
            </a:pPr>
            <a:r>
              <a:rPr lang="en-US" sz="2800" dirty="0" smtClean="0"/>
              <a:t>-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Hà Mạnh Cường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79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Thiết kế các trang: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Explore (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trang ), Service (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trang )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79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Giao Diện: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Explore (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trang ), Service (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trang ), User Info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79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Viết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Logic: Home, Explore (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trang ), Service (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trang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), User ( 3 Trang )</a:t>
            </a:r>
          </a:p>
        </p:txBody>
      </p:sp>
    </p:spTree>
    <p:extLst>
      <p:ext uri="{BB962C8B-B14F-4D97-AF65-F5344CB8AC3E}">
        <p14:creationId xmlns:p14="http://schemas.microsoft.com/office/powerpoint/2010/main" val="375616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>
            <a:spLocks noGrp="1"/>
          </p:cNvSpPr>
          <p:nvPr>
            <p:ph type="title"/>
          </p:nvPr>
        </p:nvSpPr>
        <p:spPr>
          <a:xfrm>
            <a:off x="38100" y="0"/>
            <a:ext cx="10515599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3000" b="1">
                <a:solidFill>
                  <a:srgbClr val="832C8B"/>
                </a:solidFill>
              </a:rPr>
              <a:t>HẠN CHẾ CỦA ĐỀ TÀI</a:t>
            </a:r>
            <a:endParaRPr sz="3000"/>
          </a:p>
        </p:txBody>
      </p:sp>
      <p:sp>
        <p:nvSpPr>
          <p:cNvPr id="117" name="Google Shape;117;p10"/>
          <p:cNvSpPr txBox="1">
            <a:spLocks noGrp="1"/>
          </p:cNvSpPr>
          <p:nvPr>
            <p:ph type="body" idx="1"/>
          </p:nvPr>
        </p:nvSpPr>
        <p:spPr>
          <a:xfrm>
            <a:off x="76200" y="838200"/>
            <a:ext cx="1188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65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✔"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Phần mềm chỉ chạy trên môi trường Web</a:t>
            </a:r>
            <a:endParaRPr dirty="0"/>
          </a:p>
          <a:p>
            <a:pPr marL="228600" lvl="0" indent="-165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Noto Sans Symbols"/>
              <a:buChar char="✔"/>
            </a:pPr>
            <a:r>
              <a:rPr lang="en-US" sz="2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smtClean="0">
                <a:latin typeface="Arial"/>
                <a:ea typeface="Arial"/>
                <a:cs typeface="Arial"/>
                <a:sym typeface="Arial"/>
              </a:rPr>
              <a:t>Phần bảng điều khiển cho người dùng vẫn còn sơ sài</a:t>
            </a:r>
          </a:p>
          <a:p>
            <a:pPr marL="228600" lvl="0" indent="-165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Noto Sans Symbols"/>
              <a:buChar char="✔"/>
            </a:pPr>
            <a:r>
              <a:rPr lang="en-US" sz="2600" dirty="0" smtClean="0">
                <a:latin typeface="Arial"/>
                <a:ea typeface="Arial"/>
                <a:cs typeface="Arial"/>
                <a:sym typeface="Arial"/>
              </a:rPr>
              <a:t> Có khá ít sản phẩm bởi mỗi sản phẩm cần rất nhiều thông số.</a:t>
            </a:r>
          </a:p>
          <a:p>
            <a:pPr marL="228600" lvl="0" indent="-1651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Noto Sans Symbols"/>
              <a:buChar char="✔"/>
            </a:pPr>
            <a:r>
              <a:rPr lang="en-US" sz="2600" dirty="0" smtClean="0"/>
              <a:t> Người dùng chỉ có thể mua chứ không thể bán trên trang web.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/>
          <p:nvPr/>
        </p:nvSpPr>
        <p:spPr>
          <a:xfrm>
            <a:off x="3387741" y="1855800"/>
            <a:ext cx="550118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000"/>
              <a:buFont typeface="Arial"/>
              <a:buNone/>
            </a:pPr>
            <a:r>
              <a:rPr lang="en-US" sz="40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1"/>
          <p:cNvSpPr/>
          <p:nvPr/>
        </p:nvSpPr>
        <p:spPr>
          <a:xfrm>
            <a:off x="3886200" y="2438400"/>
            <a:ext cx="398698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780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DEMO </a:t>
            </a:r>
            <a:r>
              <a:rPr lang="en-US" sz="3200" b="1" dirty="0" smtClean="0">
                <a:solidFill>
                  <a:srgbClr val="FF0000"/>
                </a:solidFill>
              </a:rPr>
              <a:t>WEBSITE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512</Words>
  <Application>Microsoft Office PowerPoint</Application>
  <PresentationFormat>Widescreen</PresentationFormat>
  <Paragraphs>57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Noto Sans Symbols</vt:lpstr>
      <vt:lpstr>Wingdings</vt:lpstr>
      <vt:lpstr>Office Theme</vt:lpstr>
      <vt:lpstr>PowerPoint Presentation</vt:lpstr>
      <vt:lpstr>NỘI DUNG TRÌNH BÀY</vt:lpstr>
      <vt:lpstr>TỔNG QUAN ĐỀ TÀI</vt:lpstr>
      <vt:lpstr>CÁC CÔNG NGHỆ SỬ DỤNG TRONG ĐỀ TÀI</vt:lpstr>
      <vt:lpstr>CÁC MÀN HÌNH</vt:lpstr>
      <vt:lpstr>PHÂN CÔNG CÔNG VIỆC</vt:lpstr>
      <vt:lpstr>PHÂN CÔNG CÔNG VIỆC</vt:lpstr>
      <vt:lpstr>HẠN CHẾ CỦA ĐỀ TÀI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Quang Vinh</cp:lastModifiedBy>
  <cp:revision>15</cp:revision>
  <dcterms:modified xsi:type="dcterms:W3CDTF">2022-10-11T12:30:14Z</dcterms:modified>
</cp:coreProperties>
</file>